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media1.jpg" ContentType="video/unknown"/>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77" r:id="rId4"/>
    <p:sldId id="278" r:id="rId5"/>
    <p:sldId id="282" r:id="rId6"/>
    <p:sldId id="281" r:id="rId7"/>
    <p:sldId id="280" r:id="rId8"/>
    <p:sldId id="279" r:id="rId9"/>
    <p:sldId id="276" r:id="rId10"/>
    <p:sldId id="259" r:id="rId11"/>
    <p:sldId id="271" r:id="rId12"/>
    <p:sldId id="275" r:id="rId13"/>
    <p:sldId id="262" r:id="rId14"/>
    <p:sldId id="273" r:id="rId15"/>
    <p:sldId id="283" r:id="rId16"/>
    <p:sldId id="264" r:id="rId17"/>
    <p:sldId id="263" r:id="rId18"/>
    <p:sldId id="267" r:id="rId19"/>
    <p:sldId id="260" r:id="rId20"/>
    <p:sldId id="261" r:id="rId21"/>
    <p:sldId id="26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6" d="100"/>
          <a:sy n="76" d="100"/>
        </p:scale>
        <p:origin x="720"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255648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333082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3312631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341654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401571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15296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16685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123459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276679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4B5E0F-D504-4AEA-A1A9-A51381FC1C2F}" type="datetimeFigureOut">
              <a:rPr lang="en-US" smtClean="0"/>
              <a:t>10/17/2017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156093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D4B5E0F-D504-4AEA-A1A9-A51381FC1C2F}" type="datetimeFigureOut">
              <a:rPr lang="en-US" smtClean="0"/>
              <a:t>10/17/2017</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91473753-B959-4363-A5AF-471623786E48}" type="slidenum">
              <a:rPr lang="en-US" smtClean="0"/>
              <a:t>‹#›</a:t>
            </a:fld>
            <a:endParaRPr lang="en-US" dirty="0"/>
          </a:p>
        </p:txBody>
      </p:sp>
    </p:spTree>
    <p:extLst>
      <p:ext uri="{BB962C8B-B14F-4D97-AF65-F5344CB8AC3E}">
        <p14:creationId xmlns:p14="http://schemas.microsoft.com/office/powerpoint/2010/main" val="2121372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D4B5E0F-D504-4AEA-A1A9-A51381FC1C2F}" type="datetimeFigureOut">
              <a:rPr lang="en-US" smtClean="0"/>
              <a:t>10/17/2017</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1473753-B959-4363-A5AF-471623786E48}" type="slidenum">
              <a:rPr lang="en-US" smtClean="0"/>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29241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jpg"/><Relationship Id="rId1" Type="http://schemas.microsoft.com/office/2007/relationships/media" Target="../media/media1.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groups/secretlifeoftoys/" TargetMode="External"/><Relationship Id="rId2" Type="http://schemas.openxmlformats.org/officeDocument/2006/relationships/hyperlink" Target="https://www.flickr.com/groups/75231066@N0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Characters in Search of a doll’s house</a:t>
            </a:r>
          </a:p>
        </p:txBody>
      </p:sp>
      <p:sp>
        <p:nvSpPr>
          <p:cNvPr id="3" name="Subtitle 2"/>
          <p:cNvSpPr>
            <a:spLocks noGrp="1"/>
          </p:cNvSpPr>
          <p:nvPr>
            <p:ph type="subTitle" idx="1"/>
          </p:nvPr>
        </p:nvSpPr>
        <p:spPr/>
        <p:txBody>
          <a:bodyPr/>
          <a:lstStyle/>
          <a:p>
            <a:r>
              <a:rPr lang="en-US" dirty="0"/>
              <a:t>Brett Butler MFA</a:t>
            </a:r>
          </a:p>
        </p:txBody>
      </p:sp>
    </p:spTree>
    <p:extLst>
      <p:ext uri="{BB962C8B-B14F-4D97-AF65-F5344CB8AC3E}">
        <p14:creationId xmlns:p14="http://schemas.microsoft.com/office/powerpoint/2010/main" val="2231146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Don’t be afraid to experiment</a:t>
            </a:r>
            <a:endParaRPr lang="en-US" dirty="0"/>
          </a:p>
        </p:txBody>
      </p:sp>
      <p:sp>
        <p:nvSpPr>
          <p:cNvPr id="3" name="Content Placeholder 2"/>
          <p:cNvSpPr>
            <a:spLocks noGrp="1"/>
          </p:cNvSpPr>
          <p:nvPr>
            <p:ph idx="1"/>
          </p:nvPr>
        </p:nvSpPr>
        <p:spPr/>
        <p:txBody>
          <a:bodyPr>
            <a:normAutofit/>
          </a:bodyPr>
          <a:lstStyle/>
          <a:p>
            <a:r>
              <a:rPr lang="en-US" dirty="0"/>
              <a:t>I started with writing stories, then photography, then drawing and have now put them all together by self-publishing and have a website archive of my work. I will be glad to provide information about that today. I also recently started creating posters of my favorite cover art.</a:t>
            </a:r>
          </a:p>
          <a:p>
            <a:r>
              <a:rPr lang="en-US" dirty="0"/>
              <a:t>The good thing about toy photography is that there are no set rules on how to do it right.  As a photographer, you create your own style.  You can have your pets interact with your toys too.  Just fire away, you’re bound to get a few great “keepers”.</a:t>
            </a:r>
          </a:p>
          <a:p>
            <a:endParaRPr lang="en-US" dirty="0"/>
          </a:p>
        </p:txBody>
      </p:sp>
    </p:spTree>
    <p:extLst>
      <p:ext uri="{BB962C8B-B14F-4D97-AF65-F5344CB8AC3E}">
        <p14:creationId xmlns:p14="http://schemas.microsoft.com/office/powerpoint/2010/main" val="1012324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087.jpg"/>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3607266" y="2063693"/>
            <a:ext cx="4857225" cy="3563423"/>
          </a:xfrm>
        </p:spPr>
      </p:pic>
      <p:sp>
        <p:nvSpPr>
          <p:cNvPr id="5" name="Title 1">
            <a:extLst>
              <a:ext uri="{FF2B5EF4-FFF2-40B4-BE49-F238E27FC236}">
                <a16:creationId xmlns:a16="http://schemas.microsoft.com/office/drawing/2014/main" id="{F7BE280D-A52B-469E-A6BF-DE7C67C0F372}"/>
              </a:ext>
            </a:extLst>
          </p:cNvPr>
          <p:cNvSpPr>
            <a:spLocks noGrp="1"/>
          </p:cNvSpPr>
          <p:nvPr>
            <p:ph type="title"/>
          </p:nvPr>
        </p:nvSpPr>
        <p:spPr>
          <a:xfrm>
            <a:off x="1451579" y="804519"/>
            <a:ext cx="9291215" cy="1049235"/>
          </a:xfrm>
        </p:spPr>
        <p:txBody>
          <a:bodyPr/>
          <a:lstStyle/>
          <a:p>
            <a:r>
              <a:rPr lang="en-US" dirty="0"/>
              <a:t>Infra-Red Camera</a:t>
            </a:r>
          </a:p>
        </p:txBody>
      </p:sp>
    </p:spTree>
    <p:extLst>
      <p:ext uri="{BB962C8B-B14F-4D97-AF65-F5344CB8AC3E}">
        <p14:creationId xmlns:p14="http://schemas.microsoft.com/office/powerpoint/2010/main" val="3114863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_0916.jp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82880" y="2317036"/>
            <a:ext cx="4487863" cy="2990526"/>
          </a:xfrm>
        </p:spPr>
      </p:pic>
      <p:pic>
        <p:nvPicPr>
          <p:cNvPr id="3" name="Picture 2">
            <a:extLst>
              <a:ext uri="{FF2B5EF4-FFF2-40B4-BE49-F238E27FC236}">
                <a16:creationId xmlns:a16="http://schemas.microsoft.com/office/drawing/2014/main" id="{5EB6817E-8EA9-4FFB-A340-BFA5CDF961BA}"/>
              </a:ext>
            </a:extLst>
          </p:cNvPr>
          <p:cNvPicPr>
            <a:picLocks noChangeAspect="1"/>
          </p:cNvPicPr>
          <p:nvPr/>
        </p:nvPicPr>
        <p:blipFill>
          <a:blip r:embed="rId3"/>
          <a:stretch>
            <a:fillRect/>
          </a:stretch>
        </p:blipFill>
        <p:spPr>
          <a:xfrm>
            <a:off x="4335302" y="2086981"/>
            <a:ext cx="9602032" cy="3450635"/>
          </a:xfrm>
          <a:prstGeom prst="rect">
            <a:avLst/>
          </a:prstGeom>
        </p:spPr>
      </p:pic>
      <p:sp>
        <p:nvSpPr>
          <p:cNvPr id="4" name="Title 1">
            <a:extLst>
              <a:ext uri="{FF2B5EF4-FFF2-40B4-BE49-F238E27FC236}">
                <a16:creationId xmlns:a16="http://schemas.microsoft.com/office/drawing/2014/main" id="{6C980B29-C44A-48A4-B0E6-0B3067A55BFC}"/>
              </a:ext>
            </a:extLst>
          </p:cNvPr>
          <p:cNvSpPr>
            <a:spLocks noGrp="1"/>
          </p:cNvSpPr>
          <p:nvPr>
            <p:ph type="title"/>
          </p:nvPr>
        </p:nvSpPr>
        <p:spPr>
          <a:xfrm>
            <a:off x="1449217" y="804889"/>
            <a:ext cx="9293577" cy="1059305"/>
          </a:xfrm>
        </p:spPr>
        <p:txBody>
          <a:bodyPr/>
          <a:lstStyle/>
          <a:p>
            <a:r>
              <a:rPr lang="en-US" dirty="0"/>
              <a:t>Black and white photography</a:t>
            </a:r>
          </a:p>
        </p:txBody>
      </p:sp>
    </p:spTree>
    <p:extLst>
      <p:ext uri="{BB962C8B-B14F-4D97-AF65-F5344CB8AC3E}">
        <p14:creationId xmlns:p14="http://schemas.microsoft.com/office/powerpoint/2010/main" val="34824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Indoor Photography</a:t>
            </a:r>
          </a:p>
        </p:txBody>
      </p:sp>
      <p:sp>
        <p:nvSpPr>
          <p:cNvPr id="4" name="Content Placeholder 3"/>
          <p:cNvSpPr>
            <a:spLocks noGrp="1"/>
          </p:cNvSpPr>
          <p:nvPr>
            <p:ph sz="half" idx="2"/>
          </p:nvPr>
        </p:nvSpPr>
        <p:spPr>
          <a:xfrm>
            <a:off x="1447191" y="2122415"/>
            <a:ext cx="4645152" cy="3346311"/>
          </a:xfrm>
        </p:spPr>
        <p:txBody>
          <a:bodyPr>
            <a:normAutofit/>
          </a:bodyPr>
          <a:lstStyle/>
          <a:p>
            <a:r>
              <a:rPr lang="en-US" dirty="0"/>
              <a:t>The best areas inside your home are the kitchen, the living room, your home office or even your garage. Just imagine wild and fun scenes that your toys can make and you’ll have hours of fun.</a:t>
            </a:r>
          </a:p>
          <a:p>
            <a:endParaRPr lang="en-US" dirty="0"/>
          </a:p>
        </p:txBody>
      </p:sp>
      <p:pic>
        <p:nvPicPr>
          <p:cNvPr id="7" name="DSC_0923.jpg">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729413" y="2335213"/>
            <a:ext cx="3957637" cy="2638425"/>
          </a:xfrm>
        </p:spPr>
      </p:pic>
    </p:spTree>
    <p:extLst>
      <p:ext uri="{BB962C8B-B14F-4D97-AF65-F5344CB8AC3E}">
        <p14:creationId xmlns:p14="http://schemas.microsoft.com/office/powerpoint/2010/main" val="1784986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 Man?.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1692" y="1957402"/>
            <a:ext cx="5176532" cy="3449638"/>
          </a:xfrm>
        </p:spPr>
      </p:pic>
      <p:sp>
        <p:nvSpPr>
          <p:cNvPr id="3" name="Title 1">
            <a:extLst>
              <a:ext uri="{FF2B5EF4-FFF2-40B4-BE49-F238E27FC236}">
                <a16:creationId xmlns:a16="http://schemas.microsoft.com/office/drawing/2014/main" id="{C20B5D69-8FF3-4705-8F2B-77AE95DA4DB2}"/>
              </a:ext>
            </a:extLst>
          </p:cNvPr>
          <p:cNvSpPr>
            <a:spLocks noGrp="1"/>
          </p:cNvSpPr>
          <p:nvPr>
            <p:ph type="title"/>
          </p:nvPr>
        </p:nvSpPr>
        <p:spPr>
          <a:xfrm>
            <a:off x="1447191" y="804163"/>
            <a:ext cx="9295603" cy="1056319"/>
          </a:xfrm>
        </p:spPr>
        <p:txBody>
          <a:bodyPr/>
          <a:lstStyle/>
          <a:p>
            <a:r>
              <a:rPr lang="en-US" dirty="0"/>
              <a:t>Indoor Photography (public Places)</a:t>
            </a:r>
          </a:p>
        </p:txBody>
      </p:sp>
    </p:spTree>
    <p:extLst>
      <p:ext uri="{BB962C8B-B14F-4D97-AF65-F5344CB8AC3E}">
        <p14:creationId xmlns:p14="http://schemas.microsoft.com/office/powerpoint/2010/main" val="943655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Indoor Photography (Using Mirrors)</a:t>
            </a:r>
          </a:p>
        </p:txBody>
      </p:sp>
      <p:pic>
        <p:nvPicPr>
          <p:cNvPr id="4" name="Content Placeholder 3" descr="I me what?.jpg"/>
          <p:cNvPicPr>
            <a:picLocks noGrp="1" noChangeAspect="1"/>
          </p:cNvPicPr>
          <p:nvPr>
            <p:ph idx="1"/>
          </p:nvPr>
        </p:nvPicPr>
        <p:blipFill>
          <a:blip r:embed="rId2" cstate="print">
            <a:extLst>
              <a:ext uri="{28A0092B-C50C-407E-A947-70E740481C1C}">
                <a14:useLocalDpi xmlns:a14="http://schemas.microsoft.com/office/drawing/2010/main" val="0"/>
              </a:ext>
            </a:extLst>
          </a:blip>
          <a:srcRect l="-39794" r="-39794"/>
          <a:stretch>
            <a:fillRect/>
          </a:stretch>
        </p:blipFill>
        <p:spPr/>
      </p:pic>
    </p:spTree>
    <p:extLst>
      <p:ext uri="{BB962C8B-B14F-4D97-AF65-F5344CB8AC3E}">
        <p14:creationId xmlns:p14="http://schemas.microsoft.com/office/powerpoint/2010/main" val="1899538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Indoor photography (Lighting I use)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01444" y="2950369"/>
            <a:ext cx="1790700" cy="1581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000250"/>
            <a:ext cx="2857500" cy="285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95933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Outdoor Photography</a:t>
            </a:r>
          </a:p>
        </p:txBody>
      </p:sp>
      <p:sp>
        <p:nvSpPr>
          <p:cNvPr id="4" name="Content Placeholder 3"/>
          <p:cNvSpPr>
            <a:spLocks noGrp="1"/>
          </p:cNvSpPr>
          <p:nvPr>
            <p:ph sz="half" idx="2"/>
          </p:nvPr>
        </p:nvSpPr>
        <p:spPr>
          <a:xfrm>
            <a:off x="1447191" y="2088859"/>
            <a:ext cx="4645152" cy="3379867"/>
          </a:xfrm>
        </p:spPr>
        <p:txBody>
          <a:bodyPr>
            <a:normAutofit/>
          </a:bodyPr>
          <a:lstStyle/>
          <a:p>
            <a:r>
              <a:rPr lang="en-US" dirty="0"/>
              <a:t>The outdoors are great for toy photography. You can combine and experiment with landscape photography and then apply your toys to all of nature’s splendor. You can start in your own backyard using natural sunlight.</a:t>
            </a:r>
          </a:p>
          <a:p>
            <a:endParaRPr lang="en-US" dirty="0"/>
          </a:p>
        </p:txBody>
      </p:sp>
      <p:pic>
        <p:nvPicPr>
          <p:cNvPr id="9" name="Content Placeholder 8" descr="3The Devil is here.jpg"/>
          <p:cNvPicPr>
            <a:picLocks noGrp="1" noChangeAspect="1"/>
          </p:cNvPicPr>
          <p:nvPr>
            <p:ph sz="quarter" idx="4"/>
          </p:nvPr>
        </p:nvPicPr>
        <p:blipFill>
          <a:blip r:embed="rId2" cstate="print">
            <a:extLst>
              <a:ext uri="{28A0092B-C50C-407E-A947-70E740481C1C}">
                <a14:useLocalDpi xmlns:a14="http://schemas.microsoft.com/office/drawing/2010/main" val="0"/>
              </a:ext>
            </a:extLst>
          </a:blip>
          <a:srcRect l="-8683" r="-8683"/>
          <a:stretch>
            <a:fillRect/>
          </a:stretch>
        </p:blipFill>
        <p:spPr>
          <a:xfrm>
            <a:off x="6747922" y="2214694"/>
            <a:ext cx="4645152" cy="2631772"/>
          </a:xfrm>
        </p:spPr>
      </p:pic>
    </p:spTree>
    <p:extLst>
      <p:ext uri="{BB962C8B-B14F-4D97-AF65-F5344CB8AC3E}">
        <p14:creationId xmlns:p14="http://schemas.microsoft.com/office/powerpoint/2010/main" val="3680784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185" y="301180"/>
            <a:ext cx="9291215" cy="1049235"/>
          </a:xfrm>
        </p:spPr>
        <p:txBody>
          <a:bodyPr/>
          <a:lstStyle/>
          <a:p>
            <a:r>
              <a:rPr lang="en-US" b="1" dirty="0"/>
              <a:t>Outdoor photography (in my yard)</a:t>
            </a:r>
            <a:endParaRPr lang="en-US" dirty="0"/>
          </a:p>
        </p:txBody>
      </p:sp>
      <p:pic>
        <p:nvPicPr>
          <p:cNvPr id="4" name="Content Placeholder 3" descr="2Hurrican nun2.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32315" y="1858740"/>
            <a:ext cx="5128953" cy="3445625"/>
          </a:xfrm>
        </p:spPr>
      </p:pic>
    </p:spTree>
    <p:extLst>
      <p:ext uri="{BB962C8B-B14F-4D97-AF65-F5344CB8AC3E}">
        <p14:creationId xmlns:p14="http://schemas.microsoft.com/office/powerpoint/2010/main" val="3804093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from others</a:t>
            </a:r>
          </a:p>
        </p:txBody>
      </p:sp>
      <p:sp>
        <p:nvSpPr>
          <p:cNvPr id="3" name="Content Placeholder 2"/>
          <p:cNvSpPr>
            <a:spLocks noGrp="1"/>
          </p:cNvSpPr>
          <p:nvPr>
            <p:ph idx="1"/>
          </p:nvPr>
        </p:nvSpPr>
        <p:spPr/>
        <p:txBody>
          <a:bodyPr/>
          <a:lstStyle/>
          <a:p>
            <a:r>
              <a:rPr lang="en-US" dirty="0"/>
              <a:t>The Internet allows you to check out the works of other hobbyist toy photographers. I follow the </a:t>
            </a:r>
            <a:r>
              <a:rPr lang="en-US" dirty="0">
                <a:hlinkClick r:id="rId2"/>
              </a:rPr>
              <a:t>Star Wars Toys Flickr group</a:t>
            </a:r>
            <a:r>
              <a:rPr lang="en-US" dirty="0"/>
              <a:t> and the </a:t>
            </a:r>
            <a:r>
              <a:rPr lang="en-US" dirty="0">
                <a:hlinkClick r:id="rId3"/>
              </a:rPr>
              <a:t>Secret Life of Toys Flickr group</a:t>
            </a:r>
            <a:r>
              <a:rPr lang="en-US" dirty="0"/>
              <a:t> so that I can see their works. More often than not, some photos will spark my own ideas on what I’ll integrate into my next photo-shoot or project. It’s also best to interact with the community and ask questions. They’ll be more than glad to offer help.</a:t>
            </a:r>
          </a:p>
          <a:p>
            <a:endParaRPr lang="en-US" dirty="0"/>
          </a:p>
        </p:txBody>
      </p:sp>
    </p:spTree>
    <p:extLst>
      <p:ext uri="{BB962C8B-B14F-4D97-AF65-F5344CB8AC3E}">
        <p14:creationId xmlns:p14="http://schemas.microsoft.com/office/powerpoint/2010/main" val="3610360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036" y="544830"/>
            <a:ext cx="9293577" cy="1059305"/>
          </a:xfrm>
        </p:spPr>
        <p:txBody>
          <a:bodyPr/>
          <a:lstStyle/>
          <a:p>
            <a:r>
              <a:rPr lang="en-US" b="1" dirty="0"/>
              <a:t>Tell A Story</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a:t>Each toy has its own background story. Be they action figures, dolls, superheroes or giant robots each product line has a rich “origin” to it. Use these elements as the basis of your photo shoot. Examples would be Star Wars toys interacting with everyday objects in your kitchen (or) how about small, green army men having a life of their own and invading your work-station when you leave the office. There are endless possibilities.</a:t>
            </a:r>
          </a:p>
          <a:p>
            <a:endParaRPr lang="en-US" dirty="0"/>
          </a:p>
        </p:txBody>
      </p:sp>
      <p:pic>
        <p:nvPicPr>
          <p:cNvPr id="7" name="Content Placeholder 6" descr="DSC_0531.jp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58401" y="2223568"/>
            <a:ext cx="4480560" cy="3029989"/>
          </a:xfrm>
        </p:spPr>
      </p:pic>
    </p:spTree>
    <p:extLst>
      <p:ext uri="{BB962C8B-B14F-4D97-AF65-F5344CB8AC3E}">
        <p14:creationId xmlns:p14="http://schemas.microsoft.com/office/powerpoint/2010/main" val="422667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 with others</a:t>
            </a:r>
          </a:p>
        </p:txBody>
      </p:sp>
      <p:sp>
        <p:nvSpPr>
          <p:cNvPr id="4" name="Content Placeholder 3"/>
          <p:cNvSpPr>
            <a:spLocks noGrp="1"/>
          </p:cNvSpPr>
          <p:nvPr>
            <p:ph sz="half" idx="2"/>
          </p:nvPr>
        </p:nvSpPr>
        <p:spPr>
          <a:xfrm>
            <a:off x="1447191" y="2164361"/>
            <a:ext cx="4645152" cy="3304366"/>
          </a:xfrm>
        </p:spPr>
        <p:txBody>
          <a:bodyPr>
            <a:normAutofit fontScale="85000" lnSpcReduction="10000"/>
          </a:bodyPr>
          <a:lstStyle/>
          <a:p>
            <a:r>
              <a:rPr lang="en-US" dirty="0"/>
              <a:t>I have lots of fun when I do my own photo-shoots and I’m sure to have more fun when reading the reactions of my friends when I share my toy photos. I use Facebook and my own website to share my photos. Even if I don’t make money from this, the input and constructive comments that I get are more than enough compensation for me.  When someone smiles because of the photo of my toys, that’s reward enough for me.</a:t>
            </a:r>
          </a:p>
          <a:p>
            <a:endParaRPr lang="en-US" dirty="0"/>
          </a:p>
        </p:txBody>
      </p:sp>
      <p:pic>
        <p:nvPicPr>
          <p:cNvPr id="7" name="Content Placeholder 6" descr="Me myself.jpg"/>
          <p:cNvPicPr>
            <a:picLocks noGrp="1" noChangeAspect="1"/>
          </p:cNvPicPr>
          <p:nvPr>
            <p:ph sz="quarter" idx="4"/>
          </p:nvPr>
        </p:nvPicPr>
        <p:blipFill>
          <a:blip r:embed="rId2" cstate="print">
            <a:extLst>
              <a:ext uri="{28A0092B-C50C-407E-A947-70E740481C1C}">
                <a14:useLocalDpi xmlns:a14="http://schemas.microsoft.com/office/drawing/2010/main" val="0"/>
              </a:ext>
            </a:extLst>
          </a:blip>
          <a:srcRect l="-25619" r="-25619"/>
          <a:stretch>
            <a:fillRect/>
          </a:stretch>
        </p:blipFill>
        <p:spPr>
          <a:xfrm>
            <a:off x="7150593" y="2234261"/>
            <a:ext cx="4645152" cy="2637371"/>
          </a:xfrm>
        </p:spPr>
      </p:pic>
    </p:spTree>
    <p:extLst>
      <p:ext uri="{BB962C8B-B14F-4D97-AF65-F5344CB8AC3E}">
        <p14:creationId xmlns:p14="http://schemas.microsoft.com/office/powerpoint/2010/main" val="3137733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a:t>
            </a:r>
          </a:p>
        </p:txBody>
      </p:sp>
      <p:pic>
        <p:nvPicPr>
          <p:cNvPr id="4" name="Content Placeholder 3" descr="DSC_1070.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8528" y="2016125"/>
            <a:ext cx="5176532" cy="3449638"/>
          </a:xfrm>
        </p:spPr>
      </p:pic>
    </p:spTree>
    <p:extLst>
      <p:ext uri="{BB962C8B-B14F-4D97-AF65-F5344CB8AC3E}">
        <p14:creationId xmlns:p14="http://schemas.microsoft.com/office/powerpoint/2010/main" val="4152157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F189-1911-4D97-8524-29EAC2EE5ADB}"/>
              </a:ext>
            </a:extLst>
          </p:cNvPr>
          <p:cNvSpPr>
            <a:spLocks noGrp="1"/>
          </p:cNvSpPr>
          <p:nvPr>
            <p:ph type="title"/>
          </p:nvPr>
        </p:nvSpPr>
        <p:spPr>
          <a:xfrm>
            <a:off x="1449217" y="332509"/>
            <a:ext cx="9293577" cy="1531685"/>
          </a:xfrm>
        </p:spPr>
        <p:txBody>
          <a:bodyPr/>
          <a:lstStyle/>
          <a:p>
            <a:r>
              <a:rPr lang="en-US" dirty="0"/>
              <a:t>Examples:</a:t>
            </a:r>
            <a:br>
              <a:rPr lang="en-US" dirty="0"/>
            </a:br>
            <a:r>
              <a:rPr lang="en-US" dirty="0"/>
              <a:t>(Shot Gun Wedding) – (Boy’s School)</a:t>
            </a:r>
          </a:p>
        </p:txBody>
      </p:sp>
      <p:pic>
        <p:nvPicPr>
          <p:cNvPr id="10" name="Content Placeholder 9">
            <a:extLst>
              <a:ext uri="{FF2B5EF4-FFF2-40B4-BE49-F238E27FC236}">
                <a16:creationId xmlns:a16="http://schemas.microsoft.com/office/drawing/2014/main" id="{9963191F-8631-4004-97A8-2039458F3BC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7800" y="2239434"/>
            <a:ext cx="4487863" cy="2991908"/>
          </a:xfrm>
        </p:spPr>
      </p:pic>
      <p:pic>
        <p:nvPicPr>
          <p:cNvPr id="12" name="Content Placeholder 11">
            <a:extLst>
              <a:ext uri="{FF2B5EF4-FFF2-40B4-BE49-F238E27FC236}">
                <a16:creationId xmlns:a16="http://schemas.microsoft.com/office/drawing/2014/main" id="{DBD58413-94EE-4173-9482-F8EC2DDE3AD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4750" y="2024575"/>
            <a:ext cx="4487863" cy="3427976"/>
          </a:xfrm>
        </p:spPr>
      </p:pic>
    </p:spTree>
    <p:extLst>
      <p:ext uri="{BB962C8B-B14F-4D97-AF65-F5344CB8AC3E}">
        <p14:creationId xmlns:p14="http://schemas.microsoft.com/office/powerpoint/2010/main" val="3270112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081D-2FB0-4607-8E1F-9D5B0571D471}"/>
              </a:ext>
            </a:extLst>
          </p:cNvPr>
          <p:cNvSpPr>
            <a:spLocks noGrp="1"/>
          </p:cNvSpPr>
          <p:nvPr>
            <p:ph type="title"/>
          </p:nvPr>
        </p:nvSpPr>
        <p:spPr>
          <a:xfrm>
            <a:off x="1449036" y="226049"/>
            <a:ext cx="9293577" cy="1059305"/>
          </a:xfrm>
        </p:spPr>
        <p:txBody>
          <a:bodyPr/>
          <a:lstStyle/>
          <a:p>
            <a:r>
              <a:rPr lang="en-US" dirty="0"/>
              <a:t>My Process</a:t>
            </a:r>
          </a:p>
        </p:txBody>
      </p:sp>
      <p:sp>
        <p:nvSpPr>
          <p:cNvPr id="3" name="Content Placeholder 2">
            <a:extLst>
              <a:ext uri="{FF2B5EF4-FFF2-40B4-BE49-F238E27FC236}">
                <a16:creationId xmlns:a16="http://schemas.microsoft.com/office/drawing/2014/main" id="{B3EC8AB4-9A35-4C0D-8DEF-2AD01AF97966}"/>
              </a:ext>
            </a:extLst>
          </p:cNvPr>
          <p:cNvSpPr>
            <a:spLocks noGrp="1"/>
          </p:cNvSpPr>
          <p:nvPr>
            <p:ph sz="half" idx="1"/>
          </p:nvPr>
        </p:nvSpPr>
        <p:spPr>
          <a:xfrm>
            <a:off x="1629585" y="1024283"/>
            <a:ext cx="4488654" cy="1327940"/>
          </a:xfrm>
        </p:spPr>
        <p:txBody>
          <a:bodyPr/>
          <a:lstStyle/>
          <a:p>
            <a:r>
              <a:rPr lang="en-US" dirty="0"/>
              <a:t>Picture the story in my mind</a:t>
            </a:r>
          </a:p>
          <a:p>
            <a:r>
              <a:rPr lang="en-US" dirty="0"/>
              <a:t>Sketch the story on paper with drawings and dialogue</a:t>
            </a:r>
          </a:p>
          <a:p>
            <a:endParaRPr lang="en-US" dirty="0"/>
          </a:p>
          <a:p>
            <a:endParaRPr lang="en-US" dirty="0"/>
          </a:p>
        </p:txBody>
      </p:sp>
      <p:pic>
        <p:nvPicPr>
          <p:cNvPr id="9" name="Content Placeholder 8">
            <a:extLst>
              <a:ext uri="{FF2B5EF4-FFF2-40B4-BE49-F238E27FC236}">
                <a16:creationId xmlns:a16="http://schemas.microsoft.com/office/drawing/2014/main" id="{1851C94A-2493-4C34-92FC-64CD07F3629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146472" y="1173018"/>
            <a:ext cx="3666835" cy="4618182"/>
          </a:xfrm>
        </p:spPr>
      </p:pic>
      <p:pic>
        <p:nvPicPr>
          <p:cNvPr id="11" name="Picture 10">
            <a:extLst>
              <a:ext uri="{FF2B5EF4-FFF2-40B4-BE49-F238E27FC236}">
                <a16:creationId xmlns:a16="http://schemas.microsoft.com/office/drawing/2014/main" id="{09DA21B4-4FD0-48ED-BD29-B7627D2F3E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585" y="2549236"/>
            <a:ext cx="4484795" cy="3241964"/>
          </a:xfrm>
          <a:prstGeom prst="rect">
            <a:avLst/>
          </a:prstGeom>
        </p:spPr>
      </p:pic>
    </p:spTree>
    <p:extLst>
      <p:ext uri="{BB962C8B-B14F-4D97-AF65-F5344CB8AC3E}">
        <p14:creationId xmlns:p14="http://schemas.microsoft.com/office/powerpoint/2010/main" val="350117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Process (continued)</a:t>
            </a:r>
          </a:p>
        </p:txBody>
      </p:sp>
      <p:pic>
        <p:nvPicPr>
          <p:cNvPr id="6" name="Content Placeholder 5" descr="Page_4.jpg"/>
          <p:cNvPicPr>
            <a:picLocks noGrp="1" noChangeAspect="1"/>
          </p:cNvPicPr>
          <p:nvPr>
            <p:ph sz="half" idx="2"/>
          </p:nvPr>
        </p:nvPicPr>
        <p:blipFill>
          <a:blip r:embed="rId2">
            <a:extLst>
              <a:ext uri="{28A0092B-C50C-407E-A947-70E740481C1C}">
                <a14:useLocalDpi xmlns:a14="http://schemas.microsoft.com/office/drawing/2010/main" val="0"/>
              </a:ext>
            </a:extLst>
          </a:blip>
          <a:srcRect l="-34394" r="-34394"/>
          <a:stretch>
            <a:fillRect/>
          </a:stretch>
        </p:blipFill>
        <p:spPr/>
      </p:pic>
      <p:pic>
        <p:nvPicPr>
          <p:cNvPr id="8" name="Content Placeholder 7" descr="Page_3.jpg"/>
          <p:cNvPicPr>
            <a:picLocks noGrp="1" noChangeAspect="1"/>
          </p:cNvPicPr>
          <p:nvPr>
            <p:ph sz="half" idx="1"/>
          </p:nvPr>
        </p:nvPicPr>
        <p:blipFill>
          <a:blip r:embed="rId3">
            <a:extLst>
              <a:ext uri="{28A0092B-C50C-407E-A947-70E740481C1C}">
                <a14:useLocalDpi xmlns:a14="http://schemas.microsoft.com/office/drawing/2010/main" val="0"/>
              </a:ext>
            </a:extLst>
          </a:blip>
          <a:srcRect l="-34220" r="-34220"/>
          <a:stretch>
            <a:fillRect/>
          </a:stretch>
        </p:blipFill>
        <p:spPr/>
      </p:pic>
    </p:spTree>
    <p:extLst>
      <p:ext uri="{BB962C8B-B14F-4D97-AF65-F5344CB8AC3E}">
        <p14:creationId xmlns:p14="http://schemas.microsoft.com/office/powerpoint/2010/main" val="32674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081D-2FB0-4607-8E1F-9D5B0571D471}"/>
              </a:ext>
            </a:extLst>
          </p:cNvPr>
          <p:cNvSpPr>
            <a:spLocks noGrp="1"/>
          </p:cNvSpPr>
          <p:nvPr>
            <p:ph type="title"/>
          </p:nvPr>
        </p:nvSpPr>
        <p:spPr/>
        <p:txBody>
          <a:bodyPr/>
          <a:lstStyle/>
          <a:p>
            <a:r>
              <a:rPr lang="en-US" dirty="0"/>
              <a:t>My Process (continued)</a:t>
            </a:r>
          </a:p>
        </p:txBody>
      </p:sp>
      <p:sp>
        <p:nvSpPr>
          <p:cNvPr id="3" name="Content Placeholder 2">
            <a:extLst>
              <a:ext uri="{FF2B5EF4-FFF2-40B4-BE49-F238E27FC236}">
                <a16:creationId xmlns:a16="http://schemas.microsoft.com/office/drawing/2014/main" id="{B3EC8AB4-9A35-4C0D-8DEF-2AD01AF97966}"/>
              </a:ext>
            </a:extLst>
          </p:cNvPr>
          <p:cNvSpPr>
            <a:spLocks noGrp="1"/>
          </p:cNvSpPr>
          <p:nvPr>
            <p:ph sz="half" idx="1"/>
          </p:nvPr>
        </p:nvSpPr>
        <p:spPr/>
        <p:txBody>
          <a:bodyPr/>
          <a:lstStyle/>
          <a:p>
            <a:r>
              <a:rPr lang="en-US" dirty="0"/>
              <a:t>Setup the scene to tell the story with props such as doll houses, backgrounds,  furniture, trees, cars, people, dolls, pets, etc.</a:t>
            </a:r>
          </a:p>
          <a:p>
            <a:endParaRPr lang="en-US" dirty="0"/>
          </a:p>
          <a:p>
            <a:endParaRPr lang="en-US" dirty="0"/>
          </a:p>
        </p:txBody>
      </p:sp>
      <p:pic>
        <p:nvPicPr>
          <p:cNvPr id="6" name="Content Placeholder 5">
            <a:extLst>
              <a:ext uri="{FF2B5EF4-FFF2-40B4-BE49-F238E27FC236}">
                <a16:creationId xmlns:a16="http://schemas.microsoft.com/office/drawing/2014/main" id="{C42C7F7E-0BDA-4B77-8275-59C236A2B0E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54750" y="2087418"/>
            <a:ext cx="4487863" cy="2978513"/>
          </a:xfrm>
        </p:spPr>
      </p:pic>
    </p:spTree>
    <p:extLst>
      <p:ext uri="{BB962C8B-B14F-4D97-AF65-F5344CB8AC3E}">
        <p14:creationId xmlns:p14="http://schemas.microsoft.com/office/powerpoint/2010/main" val="2896879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081D-2FB0-4607-8E1F-9D5B0571D471}"/>
              </a:ext>
            </a:extLst>
          </p:cNvPr>
          <p:cNvSpPr>
            <a:spLocks noGrp="1"/>
          </p:cNvSpPr>
          <p:nvPr>
            <p:ph type="title"/>
          </p:nvPr>
        </p:nvSpPr>
        <p:spPr/>
        <p:txBody>
          <a:bodyPr/>
          <a:lstStyle/>
          <a:p>
            <a:r>
              <a:rPr lang="en-US" dirty="0"/>
              <a:t>My Process (continued)</a:t>
            </a:r>
          </a:p>
        </p:txBody>
      </p:sp>
      <p:sp>
        <p:nvSpPr>
          <p:cNvPr id="3" name="Content Placeholder 2">
            <a:extLst>
              <a:ext uri="{FF2B5EF4-FFF2-40B4-BE49-F238E27FC236}">
                <a16:creationId xmlns:a16="http://schemas.microsoft.com/office/drawing/2014/main" id="{B3EC8AB4-9A35-4C0D-8DEF-2AD01AF97966}"/>
              </a:ext>
            </a:extLst>
          </p:cNvPr>
          <p:cNvSpPr>
            <a:spLocks noGrp="1"/>
          </p:cNvSpPr>
          <p:nvPr>
            <p:ph sz="half" idx="1"/>
          </p:nvPr>
        </p:nvSpPr>
        <p:spPr/>
        <p:txBody>
          <a:bodyPr>
            <a:normAutofit/>
          </a:bodyPr>
          <a:lstStyle/>
          <a:p>
            <a:r>
              <a:rPr lang="en-US" dirty="0"/>
              <a:t>Assemble my toys as my cast of characters.</a:t>
            </a:r>
          </a:p>
          <a:p>
            <a:r>
              <a:rPr lang="en-US" dirty="0"/>
              <a:t>Pose them and compose my shots as if I were shooting a real human being. </a:t>
            </a:r>
          </a:p>
          <a:p>
            <a:r>
              <a:rPr lang="en-US" dirty="0"/>
              <a:t>Adjust lighting to suit the scene.</a:t>
            </a:r>
          </a:p>
          <a:p>
            <a:r>
              <a:rPr lang="en-US" dirty="0"/>
              <a:t>Photograph the scene adding and deleting the cast.</a:t>
            </a:r>
          </a:p>
          <a:p>
            <a:endParaRPr lang="en-US" dirty="0"/>
          </a:p>
          <a:p>
            <a:endParaRPr lang="en-US" dirty="0"/>
          </a:p>
        </p:txBody>
      </p:sp>
      <p:pic>
        <p:nvPicPr>
          <p:cNvPr id="6" name="Content Placeholder 5">
            <a:extLst>
              <a:ext uri="{FF2B5EF4-FFF2-40B4-BE49-F238E27FC236}">
                <a16:creationId xmlns:a16="http://schemas.microsoft.com/office/drawing/2014/main" id="{283EEF96-7A5D-46FA-B111-1A43D32AB98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54750" y="2242609"/>
            <a:ext cx="4487863" cy="2991908"/>
          </a:xfrm>
        </p:spPr>
      </p:pic>
    </p:spTree>
    <p:extLst>
      <p:ext uri="{BB962C8B-B14F-4D97-AF65-F5344CB8AC3E}">
        <p14:creationId xmlns:p14="http://schemas.microsoft.com/office/powerpoint/2010/main" val="390110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BFB9-3311-4719-89D1-F9145054C063}"/>
              </a:ext>
            </a:extLst>
          </p:cNvPr>
          <p:cNvSpPr>
            <a:spLocks noGrp="1"/>
          </p:cNvSpPr>
          <p:nvPr>
            <p:ph type="title"/>
          </p:nvPr>
        </p:nvSpPr>
        <p:spPr>
          <a:xfrm>
            <a:off x="1401966" y="336622"/>
            <a:ext cx="9293577" cy="1059305"/>
          </a:xfrm>
        </p:spPr>
        <p:txBody>
          <a:bodyPr/>
          <a:lstStyle/>
          <a:p>
            <a:r>
              <a:rPr lang="en-US" dirty="0"/>
              <a:t>My process (Continued)</a:t>
            </a:r>
          </a:p>
        </p:txBody>
      </p:sp>
      <p:sp>
        <p:nvSpPr>
          <p:cNvPr id="3" name="Content Placeholder 2">
            <a:extLst>
              <a:ext uri="{FF2B5EF4-FFF2-40B4-BE49-F238E27FC236}">
                <a16:creationId xmlns:a16="http://schemas.microsoft.com/office/drawing/2014/main" id="{3FA3A7A1-0B6D-48F7-BF74-63A77923A704}"/>
              </a:ext>
            </a:extLst>
          </p:cNvPr>
          <p:cNvSpPr>
            <a:spLocks noGrp="1"/>
          </p:cNvSpPr>
          <p:nvPr>
            <p:ph sz="half" idx="1"/>
          </p:nvPr>
        </p:nvSpPr>
        <p:spPr/>
        <p:txBody>
          <a:bodyPr/>
          <a:lstStyle/>
          <a:p>
            <a:r>
              <a:rPr lang="en-US" dirty="0"/>
              <a:t>Review and select best photos (or) re-take photos if not satisfied with proper depiction of the story / results of the photo quality</a:t>
            </a:r>
          </a:p>
          <a:p>
            <a:r>
              <a:rPr lang="en-US" dirty="0"/>
              <a:t>Add effects to photos</a:t>
            </a:r>
          </a:p>
          <a:p>
            <a:r>
              <a:rPr lang="en-US" dirty="0"/>
              <a:t>Use photos as illustrations of a written story (or) accompanied by captions</a:t>
            </a:r>
          </a:p>
        </p:txBody>
      </p:sp>
      <p:pic>
        <p:nvPicPr>
          <p:cNvPr id="6" name="Content Placeholder 5">
            <a:extLst>
              <a:ext uri="{FF2B5EF4-FFF2-40B4-BE49-F238E27FC236}">
                <a16:creationId xmlns:a16="http://schemas.microsoft.com/office/drawing/2014/main" id="{1A1164A7-F29C-4E6D-8D78-39D0560DF9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70734" y="2017713"/>
            <a:ext cx="2655895" cy="3441700"/>
          </a:xfrm>
        </p:spPr>
      </p:pic>
      <p:sp>
        <p:nvSpPr>
          <p:cNvPr id="7" name="Rectangle 6">
            <a:extLst>
              <a:ext uri="{FF2B5EF4-FFF2-40B4-BE49-F238E27FC236}">
                <a16:creationId xmlns:a16="http://schemas.microsoft.com/office/drawing/2014/main" id="{B9C440E9-4911-4A78-B35F-8FEBC2862A25}"/>
              </a:ext>
            </a:extLst>
          </p:cNvPr>
          <p:cNvSpPr/>
          <p:nvPr/>
        </p:nvSpPr>
        <p:spPr>
          <a:xfrm>
            <a:off x="7357144" y="1541057"/>
            <a:ext cx="2164360" cy="33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publish eBooks</a:t>
            </a:r>
          </a:p>
        </p:txBody>
      </p:sp>
    </p:spTree>
    <p:extLst>
      <p:ext uri="{BB962C8B-B14F-4D97-AF65-F5344CB8AC3E}">
        <p14:creationId xmlns:p14="http://schemas.microsoft.com/office/powerpoint/2010/main" val="78193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606" y="470666"/>
            <a:ext cx="9293577" cy="1059305"/>
          </a:xfrm>
        </p:spPr>
        <p:txBody>
          <a:bodyPr/>
          <a:lstStyle/>
          <a:p>
            <a:r>
              <a:rPr lang="en-US" dirty="0"/>
              <a:t>My process (Continued)</a:t>
            </a:r>
          </a:p>
        </p:txBody>
      </p:sp>
      <p:pic>
        <p:nvPicPr>
          <p:cNvPr id="5" name="Content Placeholder 4" descr="TBOWTTDHZ.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67344" y="2296589"/>
            <a:ext cx="2664402" cy="3448050"/>
          </a:xfrm>
        </p:spPr>
      </p:pic>
      <p:pic>
        <p:nvPicPr>
          <p:cNvPr id="8" name="Content Placeholder 7" descr="Page_2.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8933" y="2302939"/>
            <a:ext cx="2659495" cy="3441700"/>
          </a:xfrm>
        </p:spPr>
      </p:pic>
      <p:sp>
        <p:nvSpPr>
          <p:cNvPr id="3" name="Rectangle 2">
            <a:extLst>
              <a:ext uri="{FF2B5EF4-FFF2-40B4-BE49-F238E27FC236}">
                <a16:creationId xmlns:a16="http://schemas.microsoft.com/office/drawing/2014/main" id="{254FF884-F6E3-400A-93DD-B076A3E69C13}"/>
              </a:ext>
            </a:extLst>
          </p:cNvPr>
          <p:cNvSpPr/>
          <p:nvPr/>
        </p:nvSpPr>
        <p:spPr>
          <a:xfrm>
            <a:off x="2617365" y="1686187"/>
            <a:ext cx="2164360" cy="33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publish Zines</a:t>
            </a:r>
          </a:p>
        </p:txBody>
      </p:sp>
      <p:sp>
        <p:nvSpPr>
          <p:cNvPr id="6" name="Rectangle 5">
            <a:extLst>
              <a:ext uri="{FF2B5EF4-FFF2-40B4-BE49-F238E27FC236}">
                <a16:creationId xmlns:a16="http://schemas.microsoft.com/office/drawing/2014/main" id="{1165AACF-6FE3-4992-A23E-295D3BE77D67}"/>
              </a:ext>
            </a:extLst>
          </p:cNvPr>
          <p:cNvSpPr/>
          <p:nvPr/>
        </p:nvSpPr>
        <p:spPr>
          <a:xfrm>
            <a:off x="7416501" y="1669409"/>
            <a:ext cx="2164360" cy="411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create comics</a:t>
            </a:r>
          </a:p>
        </p:txBody>
      </p:sp>
    </p:spTree>
    <p:extLst>
      <p:ext uri="{BB962C8B-B14F-4D97-AF65-F5344CB8AC3E}">
        <p14:creationId xmlns:p14="http://schemas.microsoft.com/office/powerpoint/2010/main" val="23697234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emplate>Gallery</Template>
  <TotalTime>2012</TotalTime>
  <Words>557</Words>
  <Application>Microsoft Office PowerPoint</Application>
  <PresentationFormat>Widescreen</PresentationFormat>
  <Paragraphs>42</Paragraphs>
  <Slides>21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Rockwell</vt:lpstr>
      <vt:lpstr>Gallery</vt:lpstr>
      <vt:lpstr>Characters in Search of a doll’s house</vt:lpstr>
      <vt:lpstr>Tell A Story</vt:lpstr>
      <vt:lpstr>Examples: (Shot Gun Wedding) – (Boy’s School)</vt:lpstr>
      <vt:lpstr>My Process</vt:lpstr>
      <vt:lpstr>My Process (continued)</vt:lpstr>
      <vt:lpstr>My Process (continued)</vt:lpstr>
      <vt:lpstr>My Process (continued)</vt:lpstr>
      <vt:lpstr>My process (Continued)</vt:lpstr>
      <vt:lpstr>My process (Continued)</vt:lpstr>
      <vt:lpstr>Don’t be afraid to experiment</vt:lpstr>
      <vt:lpstr>Infra-Red Camera</vt:lpstr>
      <vt:lpstr>Black and white photography</vt:lpstr>
      <vt:lpstr>Indoor Photography</vt:lpstr>
      <vt:lpstr>Indoor Photography (public Places)</vt:lpstr>
      <vt:lpstr>Indoor Photography (Using Mirrors)</vt:lpstr>
      <vt:lpstr>Indoor photography (Lighting I use)</vt:lpstr>
      <vt:lpstr>Outdoor Photography</vt:lpstr>
      <vt:lpstr>Outdoor photography (in my yard)</vt:lpstr>
      <vt:lpstr>Learn from others</vt:lpstr>
      <vt:lpstr>Share with others</vt:lpstr>
      <vt:lpstr>The end</vt:lpstr>
    </vt:vector>
  </TitlesOfParts>
  <Company>Concorde Career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Butler</dc:creator>
  <cp:lastModifiedBy>Eric Schleicher</cp:lastModifiedBy>
  <cp:revision>62</cp:revision>
  <dcterms:created xsi:type="dcterms:W3CDTF">2017-10-03T18:24:29Z</dcterms:created>
  <dcterms:modified xsi:type="dcterms:W3CDTF">2017-10-17T20:03:07Z</dcterms:modified>
</cp:coreProperties>
</file>